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9FAEE5"/>
    <a:srgbClr val="599096"/>
    <a:srgbClr val="E0A9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73BDF-0D2B-4C70-BE14-54A719476F49}" type="datetimeFigureOut">
              <a:rPr lang="de-AT" smtClean="0"/>
              <a:t>15.04.2025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D00E1-BC05-4AA3-9501-865CCA6C907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14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D00E1-BC05-4AA3-9501-865CCA6C9078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3953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15.04.2025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800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15.04.2025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272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15.04.2025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452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15.04.2025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834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15.04.2025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772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15.04.2025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0171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15.04.2025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1717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15.04.2025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496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15.04.2025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591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15.04.2025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759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15.04.2025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472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5D108-62EB-442E-81A5-EE506A143032}" type="datetimeFigureOut">
              <a:rPr lang="de-AT" smtClean="0"/>
              <a:t>15.04.2025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BEC54-276A-4869-94BF-F2C36597B9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49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" y="13376"/>
            <a:ext cx="4204533" cy="1264456"/>
          </a:xfrm>
          <a:prstGeom prst="rect">
            <a:avLst/>
          </a:prstGeom>
        </p:spPr>
      </p:pic>
      <p:sp>
        <p:nvSpPr>
          <p:cNvPr id="26" name="Rechteck 25"/>
          <p:cNvSpPr/>
          <p:nvPr/>
        </p:nvSpPr>
        <p:spPr>
          <a:xfrm>
            <a:off x="107504" y="5213610"/>
            <a:ext cx="8916892" cy="282381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1" y="6592385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1680" y="6567637"/>
            <a:ext cx="54726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100" dirty="0" err="1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Kofinanziert</a:t>
            </a:r>
            <a:r>
              <a:rPr lang="de-AT" sz="11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aus Mitteln des Europäischen Fonds </a:t>
            </a:r>
            <a:r>
              <a:rPr lang="de-AT"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für Regionale </a:t>
            </a:r>
            <a:r>
              <a:rPr lang="de-AT" sz="11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Entwicklung</a:t>
            </a:r>
            <a:endParaRPr lang="de-DE" sz="11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Grafik 21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6" y="5495991"/>
            <a:ext cx="1368152" cy="1090738"/>
          </a:xfrm>
          <a:prstGeom prst="rect">
            <a:avLst/>
          </a:prstGeom>
        </p:spPr>
      </p:pic>
      <p:sp>
        <p:nvSpPr>
          <p:cNvPr id="24" name="Textfeld 5"/>
          <p:cNvSpPr txBox="1"/>
          <p:nvPr/>
        </p:nvSpPr>
        <p:spPr>
          <a:xfrm>
            <a:off x="5720182" y="5588939"/>
            <a:ext cx="2668241" cy="86409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de-DE" sz="14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Partnerlogo</a:t>
            </a:r>
          </a:p>
          <a:p>
            <a:pPr>
              <a:spcAft>
                <a:spcPts val="0"/>
              </a:spcAft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(niedriger oder schm</a:t>
            </a:r>
            <a:r>
              <a:rPr lang="de-AT" sz="1000" i="1" dirty="0" err="1">
                <a:solidFill>
                  <a:srgbClr val="00000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äler</a:t>
            </a:r>
            <a:r>
              <a:rPr lang="de-AT" sz="1000" i="1" dirty="0">
                <a:solidFill>
                  <a:srgbClr val="00000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als EU-Flagge)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hteck 26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067760"/>
            <a:ext cx="4211960" cy="4077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  <a:p>
            <a:pPr algn="ctr"/>
            <a:endParaRPr lang="de-DE" sz="700" i="1" dirty="0">
              <a:solidFill>
                <a:schemeClr val="tx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1002394" y="2589830"/>
            <a:ext cx="21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Platz für eine Grafik</a:t>
            </a:r>
            <a:endParaRPr lang="de-DE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4206418" y="2751342"/>
            <a:ext cx="4823519" cy="239427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211960" y="1094588"/>
            <a:ext cx="4812435" cy="158368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itel 1"/>
          <p:cNvSpPr txBox="1">
            <a:spLocks/>
          </p:cNvSpPr>
          <p:nvPr/>
        </p:nvSpPr>
        <p:spPr>
          <a:xfrm>
            <a:off x="4237389" y="1095957"/>
            <a:ext cx="49320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200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PROJEKTAKRONYM</a:t>
            </a:r>
            <a:br>
              <a:rPr lang="de-AT" sz="3200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PROJEKT ID</a:t>
            </a:r>
            <a:endParaRPr lang="de-AT" sz="3600" b="1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Untertitel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15659" y="2996951"/>
            <a:ext cx="4320480" cy="187220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de-AT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Hauptziel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sz="2400" i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Kurze Projektbeschreibung</a:t>
            </a:r>
          </a:p>
          <a:p>
            <a:pPr marL="0" indent="0">
              <a:lnSpc>
                <a:spcPct val="110000"/>
              </a:lnSpc>
              <a:buNone/>
            </a:pPr>
            <a:endParaRPr lang="de-AT" sz="2400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de-DE" sz="2400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EFRE-Förderung: €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Projektlaufzeit: </a:t>
            </a:r>
          </a:p>
          <a:p>
            <a:endParaRPr lang="de-AT" dirty="0"/>
          </a:p>
        </p:txBody>
      </p:sp>
      <p:sp>
        <p:nvSpPr>
          <p:cNvPr id="21" name="Textfeld 5"/>
          <p:cNvSpPr txBox="1"/>
          <p:nvPr/>
        </p:nvSpPr>
        <p:spPr>
          <a:xfrm>
            <a:off x="1654454" y="5582105"/>
            <a:ext cx="2773529" cy="86409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de-DE" sz="14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Partnerlogo</a:t>
            </a:r>
          </a:p>
          <a:p>
            <a:pPr>
              <a:spcAft>
                <a:spcPts val="0"/>
              </a:spcAft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(niedriger oder schm</a:t>
            </a:r>
            <a:r>
              <a:rPr lang="de-AT" sz="1000" i="1" dirty="0" err="1">
                <a:solidFill>
                  <a:srgbClr val="00000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äler</a:t>
            </a:r>
            <a:r>
              <a:rPr lang="de-AT" sz="1000" i="1" dirty="0">
                <a:solidFill>
                  <a:srgbClr val="00000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als EU-Flagge)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135" y="165880"/>
            <a:ext cx="810000" cy="807272"/>
          </a:xfrm>
          <a:prstGeom prst="rect">
            <a:avLst/>
          </a:prstGeom>
        </p:spPr>
      </p:pic>
      <p:pic>
        <p:nvPicPr>
          <p:cNvPr id="6" name="Grafik 5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551" y="150222"/>
            <a:ext cx="810000" cy="810000"/>
          </a:xfrm>
          <a:prstGeom prst="rect">
            <a:avLst/>
          </a:prstGeom>
        </p:spPr>
      </p:pic>
      <p:pic>
        <p:nvPicPr>
          <p:cNvPr id="7" name="Grafik 6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967" y="150222"/>
            <a:ext cx="810000" cy="810000"/>
          </a:xfrm>
          <a:prstGeom prst="rect">
            <a:avLst/>
          </a:prstGeom>
        </p:spPr>
      </p:pic>
      <p:pic>
        <p:nvPicPr>
          <p:cNvPr id="8" name="Grafik 7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3" y="150850"/>
            <a:ext cx="810000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92920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Bildschirmpräsentation (4:3)</PresentationFormat>
  <Paragraphs>49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Land Oberösterreich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Baumgartner, Verena</dc:creator>
  <cp:lastModifiedBy>Sadravetz Romana</cp:lastModifiedBy>
  <cp:revision>66</cp:revision>
  <cp:lastPrinted>2017-05-10T08:07:05Z</cp:lastPrinted>
  <dcterms:created xsi:type="dcterms:W3CDTF">2016-11-23T12:03:32Z</dcterms:created>
  <dcterms:modified xsi:type="dcterms:W3CDTF">2025-04-15T06:46:35Z</dcterms:modified>
</cp:coreProperties>
</file>